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59" r:id="rId4"/>
    <p:sldId id="260" r:id="rId5"/>
    <p:sldId id="261" r:id="rId6"/>
    <p:sldId id="262" r:id="rId7"/>
    <p:sldId id="263" r:id="rId8"/>
    <p:sldId id="258" r:id="rId9"/>
    <p:sldId id="265" r:id="rId10"/>
    <p:sldId id="264" r:id="rId11"/>
    <p:sldId id="256" r:id="rId12"/>
    <p:sldId id="271" r:id="rId13"/>
    <p:sldId id="269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846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1067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858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011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969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0767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7466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701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052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955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6853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5D34A-B32F-4481-A889-DEFC91DF8BA4}" type="datetimeFigureOut">
              <a:rPr lang="pl-PL" smtClean="0"/>
              <a:t>11.02.2020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B4234-BE58-48CF-AA8F-9F95555A91B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725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arcin_Gortat_v_China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l.m.wikipedia.org/wiki/Plik:Joanna_Krupa_Benchwarmer_2008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amamigrant.org/stories/kuwait/qaiser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amamigrant.org/stories/kuwait/qaiser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amamigrant.org/stories/kuwait/qaiser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amamigrant.org/stories/kuwait/qaiser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70407746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20" y="857250"/>
            <a:ext cx="7337108" cy="51435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16520" y="2002958"/>
            <a:ext cx="6213764" cy="3997792"/>
          </a:xfrm>
        </p:spPr>
        <p:txBody>
          <a:bodyPr>
            <a:normAutofit/>
          </a:bodyPr>
          <a:lstStyle/>
          <a:p>
            <a:r>
              <a:rPr lang="pl-PL" dirty="0" smtClean="0"/>
              <a:t>Co skłoniło te osoby </a:t>
            </a:r>
            <a:br>
              <a:rPr lang="pl-PL" dirty="0" smtClean="0"/>
            </a:br>
            <a:r>
              <a:rPr lang="pl-PL" dirty="0" smtClean="0"/>
              <a:t>do opuszczenia ojczyzny?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482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Co skłoniło te osoby do </a:t>
            </a:r>
            <a:r>
              <a:rPr lang="pl-PL" sz="3200" b="1" dirty="0" smtClean="0"/>
              <a:t>opuszczenia </a:t>
            </a:r>
            <a:r>
              <a:rPr lang="pl-PL" sz="3200" b="1" dirty="0" smtClean="0"/>
              <a:t>ojczyzny?</a:t>
            </a:r>
            <a:endParaRPr lang="pl-PL" sz="3200" b="1" dirty="0"/>
          </a:p>
        </p:txBody>
      </p:sp>
      <p:sp>
        <p:nvSpPr>
          <p:cNvPr id="5" name="Prostokąt 4"/>
          <p:cNvSpPr/>
          <p:nvPr/>
        </p:nvSpPr>
        <p:spPr>
          <a:xfrm>
            <a:off x="4572000" y="2060848"/>
            <a:ext cx="3707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Marcin Janusz </a:t>
            </a:r>
            <a:r>
              <a:rPr lang="pl-PL" sz="2400" dirty="0" err="1" smtClean="0"/>
              <a:t>Gortat</a:t>
            </a:r>
            <a:r>
              <a:rPr lang="pl-PL" sz="2400" dirty="0" smtClean="0"/>
              <a:t> – polski koszykarz występujący w zespole Los Angeles </a:t>
            </a:r>
            <a:r>
              <a:rPr lang="pl-PL" sz="2400" dirty="0" err="1" smtClean="0"/>
              <a:t>Clippers</a:t>
            </a:r>
            <a:r>
              <a:rPr lang="pl-PL" sz="2400" dirty="0" smtClean="0"/>
              <a:t> (XI 2019). Reprezentant Polski. Jedyny Polak w historii NBA, który awansował do jej finału.</a:t>
            </a:r>
            <a:endParaRPr lang="pl-PL" sz="2400" dirty="0"/>
          </a:p>
        </p:txBody>
      </p:sp>
      <p:pic>
        <p:nvPicPr>
          <p:cNvPr id="2052" name="Picture 4" descr="Znalezione obrazy dla zapytania marcin gorta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9" t="-30843" r="24206" b="30843"/>
          <a:stretch/>
        </p:blipFill>
        <p:spPr bwMode="auto">
          <a:xfrm>
            <a:off x="827584" y="188640"/>
            <a:ext cx="3168352" cy="477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795193" y="5150881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hlinkClick r:id="rId3"/>
              </a:rPr>
              <a:t>Źródło zdjęcia</a:t>
            </a:r>
            <a:r>
              <a:rPr lang="pl-PL" sz="1200" dirty="0" smtClean="0"/>
              <a:t>: </a:t>
            </a:r>
            <a:r>
              <a:rPr lang="pl-PL" sz="1200" dirty="0" err="1" smtClean="0"/>
              <a:t>Wikimedia</a:t>
            </a:r>
            <a:r>
              <a:rPr lang="pl-PL" sz="1200" dirty="0" smtClean="0"/>
              <a:t> </a:t>
            </a:r>
            <a:r>
              <a:rPr lang="pl-PL" sz="1200" dirty="0" err="1" smtClean="0"/>
              <a:t>Commons</a:t>
            </a:r>
            <a:endParaRPr lang="pl-PL" sz="1200" dirty="0" smtClean="0"/>
          </a:p>
          <a:p>
            <a:r>
              <a:rPr lang="pl-PL" sz="1200" dirty="0" smtClean="0"/>
              <a:t>Autor: Piotr Drabik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70953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Co skłoniło te osoby do </a:t>
            </a:r>
            <a:r>
              <a:rPr lang="pl-PL" sz="3200" b="1" dirty="0" smtClean="0"/>
              <a:t>opuszczenia </a:t>
            </a:r>
            <a:r>
              <a:rPr lang="pl-PL" sz="3200" b="1" dirty="0" smtClean="0"/>
              <a:t>ojczyzny?</a:t>
            </a:r>
            <a:endParaRPr lang="pl-PL" sz="3200" dirty="0"/>
          </a:p>
        </p:txBody>
      </p:sp>
      <p:sp>
        <p:nvSpPr>
          <p:cNvPr id="4" name="Prostokąt 3"/>
          <p:cNvSpPr/>
          <p:nvPr/>
        </p:nvSpPr>
        <p:spPr>
          <a:xfrm>
            <a:off x="4644008" y="2895327"/>
            <a:ext cx="3635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Joanna Krupa – polsko-amerykańska modelka, aktorka, osobowość telewizyjna i </a:t>
            </a:r>
            <a:r>
              <a:rPr lang="pl-PL" sz="2400" dirty="0" err="1" smtClean="0"/>
              <a:t>celebrytka</a:t>
            </a:r>
            <a:r>
              <a:rPr lang="pl-PL" sz="2400" dirty="0" smtClean="0"/>
              <a:t>.</a:t>
            </a:r>
            <a:endParaRPr lang="pl-PL" sz="2400" dirty="0"/>
          </a:p>
        </p:txBody>
      </p:sp>
      <p:pic>
        <p:nvPicPr>
          <p:cNvPr id="3076" name="Picture 4" descr="Plik:Joanna Krupa Benchwarmer 2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2736304" cy="41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1005181" y="5711843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hlinkClick r:id="rId3"/>
              </a:rPr>
              <a:t>Źródło zdjęcia</a:t>
            </a:r>
            <a:r>
              <a:rPr lang="pl-PL" sz="1200" dirty="0" smtClean="0"/>
              <a:t>: Wikipedia</a:t>
            </a:r>
          </a:p>
          <a:p>
            <a:r>
              <a:rPr lang="pl-PL" sz="1200" dirty="0" smtClean="0"/>
              <a:t>Autor: </a:t>
            </a:r>
            <a:r>
              <a:rPr lang="pl-PL" sz="1200" dirty="0" err="1" smtClean="0"/>
              <a:t>Toglenn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261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Co skłoniło te osoby do </a:t>
            </a:r>
            <a:r>
              <a:rPr lang="pl-PL" sz="3200" b="1" dirty="0" smtClean="0"/>
              <a:t>opuszczenia </a:t>
            </a:r>
            <a:r>
              <a:rPr lang="pl-PL" sz="3200" b="1" dirty="0" smtClean="0"/>
              <a:t>ojczyzny?</a:t>
            </a:r>
            <a:endParaRPr lang="pl-PL" sz="3200" dirty="0"/>
          </a:p>
        </p:txBody>
      </p:sp>
      <p:pic>
        <p:nvPicPr>
          <p:cNvPr id="4" name="Symbol zastępczy zawartości 3" descr="http://iamamigrant.org/sites/default/files/styles/550_x_400/public/portrait/Q.JPG?itok=KiFl0XtI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958181"/>
            <a:ext cx="3240360" cy="25509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rostokąt 4"/>
          <p:cNvSpPr/>
          <p:nvPr/>
        </p:nvSpPr>
        <p:spPr>
          <a:xfrm>
            <a:off x="3707904" y="17008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3707904" y="1700808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i="1" dirty="0" smtClean="0"/>
              <a:t>Pochodzę z </a:t>
            </a:r>
            <a:r>
              <a:rPr lang="pl-PL" i="1" dirty="0" err="1" smtClean="0"/>
              <a:t>Sargodha</a:t>
            </a:r>
            <a:r>
              <a:rPr lang="pl-PL" i="1" dirty="0" smtClean="0"/>
              <a:t> w Pakistanie. W 2006 r., zaraz po ukończeniu studiów, zostałem zwerbowany przez amerykańską firmę KBR, a terenem ekspansji firmy był Bliski Wschód, zaś moją bazą był Kuwejt. Nigdy nie zapomnę dnia, w którym wylądowałem na międzynarodowym lotnisku w Kuwejcie. Zobaczyłem przedstawiciela firmy, który czekał na mnie trzymając tablicę z moim nazwiskiem. Poczułem wtedy, że wkraczam w zupełnie nowy świat, w którym nikt mnie zna, tylko niektórzy ludzie znają moje imię. Po latach stwierdzam, że decyzja o migracji pomogła mi rozwinąć moją karierę a także dała mi możliwość poznania różnych </a:t>
            </a:r>
            <a:r>
              <a:rPr lang="pl-PL" i="1" dirty="0"/>
              <a:t>kultur. </a:t>
            </a:r>
            <a:endParaRPr lang="pl-PL" i="1" dirty="0" smtClean="0"/>
          </a:p>
          <a:p>
            <a:endParaRPr lang="pl-PL" i="1" dirty="0" smtClean="0"/>
          </a:p>
          <a:p>
            <a:r>
              <a:rPr lang="pl-PL" dirty="0" err="1" smtClean="0"/>
              <a:t>Qaiser</a:t>
            </a: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323528" y="465313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200" dirty="0" smtClean="0">
                <a:hlinkClick r:id="rId3"/>
              </a:rPr>
              <a:t>Źródło</a:t>
            </a:r>
            <a:r>
              <a:rPr lang="pl-PL" sz="1200" dirty="0" smtClean="0"/>
              <a:t>: iamamigrant.org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57114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Co skłoniło te osoby do </a:t>
            </a:r>
            <a:r>
              <a:rPr lang="pl-PL" sz="3200" b="1" dirty="0" smtClean="0"/>
              <a:t>opuszczenia </a:t>
            </a:r>
            <a:r>
              <a:rPr lang="pl-PL" sz="3200" b="1" dirty="0" smtClean="0"/>
              <a:t>ojczyzny?</a:t>
            </a:r>
            <a:endParaRPr lang="pl-PL" sz="3200" dirty="0"/>
          </a:p>
        </p:txBody>
      </p:sp>
      <p:pic>
        <p:nvPicPr>
          <p:cNvPr id="4" name="Symbol zastępczy zawartości 3" descr="http://iamamigrant.org/sites/default/files/styles/550_x_400/public/portrait/Nicole.jpg?itok=CHA0aQE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8181"/>
            <a:ext cx="2952328" cy="23349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rostokąt 4"/>
          <p:cNvSpPr/>
          <p:nvPr/>
        </p:nvSpPr>
        <p:spPr>
          <a:xfrm>
            <a:off x="3635896" y="1700808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i="1" dirty="0" smtClean="0"/>
              <a:t>Pochodzę </a:t>
            </a:r>
            <a:r>
              <a:rPr lang="pl-PL" i="1" dirty="0"/>
              <a:t>ze Stanów Zjednoczonych i </a:t>
            </a:r>
            <a:r>
              <a:rPr lang="pl-PL" i="1" dirty="0" smtClean="0"/>
              <a:t>wychowałam </a:t>
            </a:r>
            <a:r>
              <a:rPr lang="pl-PL" i="1" dirty="0"/>
              <a:t>się w rodzinie salwadorskiej i kubańskiej w Kalifornii. </a:t>
            </a:r>
            <a:r>
              <a:rPr lang="pl-PL" i="1" dirty="0" smtClean="0"/>
              <a:t>Byłam </a:t>
            </a:r>
            <a:r>
              <a:rPr lang="pl-PL" i="1" dirty="0"/>
              <a:t>bardzo zdenerwowana przed przyjazdem do Portugalii na studia, ponieważ nigdy nie byłam </a:t>
            </a:r>
            <a:r>
              <a:rPr lang="pl-PL" i="1" dirty="0" smtClean="0"/>
              <a:t>zagranicą</a:t>
            </a:r>
            <a:r>
              <a:rPr lang="pl-PL" i="1" dirty="0"/>
              <a:t>, poza wyjazdem do pobliskiej Tijuany w Meksyku. Nie miałam pojęcia, czego się spodziewać po przeprowadzce do Europy i kraju. Zostałam tu mile przyjęta</a:t>
            </a:r>
            <a:r>
              <a:rPr lang="pl-PL" i="1" dirty="0" smtClean="0"/>
              <a:t>.</a:t>
            </a:r>
          </a:p>
          <a:p>
            <a:endParaRPr lang="pl-PL" i="1" dirty="0" smtClean="0"/>
          </a:p>
          <a:p>
            <a:r>
              <a:rPr lang="pl-PL" dirty="0" smtClean="0"/>
              <a:t>Nicole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467544" y="451449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200" dirty="0" smtClean="0">
                <a:hlinkClick r:id="rId3"/>
              </a:rPr>
              <a:t>Źródło</a:t>
            </a:r>
            <a:r>
              <a:rPr lang="pl-PL" sz="1200" dirty="0" smtClean="0"/>
              <a:t>: iamamigrant.org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71823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Co skłoniło te osoby do opuszczenia ojczyzny?</a:t>
            </a:r>
            <a:endParaRPr lang="pl-PL" sz="3200" dirty="0"/>
          </a:p>
        </p:txBody>
      </p:sp>
      <p:pic>
        <p:nvPicPr>
          <p:cNvPr id="4" name="Symbol zastępczy zawartości 3" descr="http://iamamigrant.org/sites/default/files/styles/550_x_400/public/portrait/3_2.jpg?itok=dwQv1dUt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3456384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rostokąt 4"/>
          <p:cNvSpPr/>
          <p:nvPr/>
        </p:nvSpPr>
        <p:spPr>
          <a:xfrm>
            <a:off x="3851920" y="162880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000" i="1" dirty="0" smtClean="0"/>
              <a:t>Nie </a:t>
            </a:r>
            <a:r>
              <a:rPr lang="pl-PL" sz="2000" i="1" dirty="0"/>
              <a:t>mogę się doczekać, aby pójść do szkoły, chcę nauczyć się mówić po </a:t>
            </a:r>
            <a:r>
              <a:rPr lang="pl-PL" sz="2000" i="1" dirty="0" smtClean="0"/>
              <a:t>grecku. Przez </a:t>
            </a:r>
            <a:r>
              <a:rPr lang="pl-PL" sz="2000" i="1" dirty="0"/>
              <a:t>kilka lat </a:t>
            </a:r>
            <a:r>
              <a:rPr lang="pl-PL" sz="2000" i="1" dirty="0" smtClean="0"/>
              <a:t>uczęszczałam </a:t>
            </a:r>
            <a:r>
              <a:rPr lang="pl-PL" sz="2000" i="1" dirty="0"/>
              <a:t>do szkoły w Afganistanie, a dziś zacznę </a:t>
            </a:r>
            <a:r>
              <a:rPr lang="pl-PL" sz="2000" i="1" dirty="0" smtClean="0"/>
              <a:t>naukę w </a:t>
            </a:r>
            <a:r>
              <a:rPr lang="pl-PL" sz="2000" i="1" dirty="0"/>
              <a:t>szkole średniej, podczas gdy moje siostry będą uczęszczały do ​​szkoły podstawowej. Jestem trochę smutna, że nie będziemy razem, ale jednocześnie jestem podekscytowana, że znów będę w klasie, to dla mnie długo oczekiwany </a:t>
            </a:r>
            <a:r>
              <a:rPr lang="pl-PL" sz="2000" i="1" dirty="0" smtClean="0"/>
              <a:t>dzień.</a:t>
            </a:r>
          </a:p>
          <a:p>
            <a:endParaRPr lang="pl-PL" sz="2000" dirty="0" smtClean="0"/>
          </a:p>
          <a:p>
            <a:r>
              <a:rPr lang="pl-PL" sz="2000" dirty="0" err="1" smtClean="0"/>
              <a:t>Nilab</a:t>
            </a:r>
            <a:r>
              <a:rPr lang="pl-PL" sz="2000" dirty="0" smtClean="0"/>
              <a:t> (druga od lewej na zdjęciu)</a:t>
            </a:r>
            <a:endParaRPr lang="pl-PL" sz="2000" dirty="0"/>
          </a:p>
        </p:txBody>
      </p:sp>
      <p:sp>
        <p:nvSpPr>
          <p:cNvPr id="6" name="Prostokąt 5"/>
          <p:cNvSpPr/>
          <p:nvPr/>
        </p:nvSpPr>
        <p:spPr>
          <a:xfrm>
            <a:off x="323528" y="465313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200" dirty="0" smtClean="0">
                <a:hlinkClick r:id="rId3"/>
              </a:rPr>
              <a:t>Źródło</a:t>
            </a:r>
            <a:r>
              <a:rPr lang="pl-PL" sz="1200" dirty="0" smtClean="0"/>
              <a:t>: iamamigrant.org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18974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Co skłoniło te osoby do opuszczenia ojczyzny?</a:t>
            </a:r>
            <a:endParaRPr lang="pl-PL" sz="3200" dirty="0"/>
          </a:p>
        </p:txBody>
      </p:sp>
      <p:pic>
        <p:nvPicPr>
          <p:cNvPr id="4" name="Symbol zastępczy zawartości 3" descr="http://iamamigrant.org/sites/default/files/styles/550_x_400/public/webform/portrait/Constanze.JPG?itok=IDnkfSd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3240360" cy="23042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rostokąt 4"/>
          <p:cNvSpPr/>
          <p:nvPr/>
        </p:nvSpPr>
        <p:spPr>
          <a:xfrm>
            <a:off x="3606136" y="1340768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i="1" dirty="0" smtClean="0"/>
              <a:t>Chciałam </a:t>
            </a:r>
            <a:r>
              <a:rPr lang="pl-PL" i="1" dirty="0"/>
              <a:t>zobaczyć kraj, który byłby inny niż Niemcy, a Białoruś wydawała się </a:t>
            </a:r>
            <a:r>
              <a:rPr lang="pl-PL" i="1" dirty="0" smtClean="0"/>
              <a:t>właśnie taka. </a:t>
            </a:r>
            <a:r>
              <a:rPr lang="pl-PL" i="1" dirty="0"/>
              <a:t>Oczywiście, na początku </a:t>
            </a:r>
            <a:r>
              <a:rPr lang="pl-PL" i="1" dirty="0" smtClean="0"/>
              <a:t>bałam </a:t>
            </a:r>
            <a:r>
              <a:rPr lang="pl-PL" i="1" dirty="0"/>
              <a:t>się przeprowadzić się tu na cały rok. </a:t>
            </a:r>
            <a:r>
              <a:rPr lang="pl-PL" i="1" dirty="0" smtClean="0"/>
              <a:t>Myślałam</a:t>
            </a:r>
            <a:r>
              <a:rPr lang="pl-PL" i="1" dirty="0"/>
              <a:t>, że nie znajdę przyjaciół</a:t>
            </a:r>
            <a:r>
              <a:rPr lang="pl-PL" i="1" dirty="0" smtClean="0"/>
              <a:t>, (…) </a:t>
            </a:r>
            <a:r>
              <a:rPr lang="pl-PL" i="1" dirty="0"/>
              <a:t>i że ogólnie rzecz </a:t>
            </a:r>
            <a:r>
              <a:rPr lang="pl-PL" i="1" dirty="0" smtClean="0"/>
              <a:t>biorąc, </a:t>
            </a:r>
            <a:r>
              <a:rPr lang="pl-PL" i="1" dirty="0"/>
              <a:t>bardzo trudno będzie mi przystosować się do nowej kultury i stylu życia</a:t>
            </a:r>
            <a:r>
              <a:rPr lang="pl-PL" i="1" dirty="0" smtClean="0"/>
              <a:t>. Jedyną </a:t>
            </a:r>
            <a:r>
              <a:rPr lang="pl-PL" i="1" dirty="0"/>
              <a:t>rzeczą, która dawała mi większą lub mniejszą pewność siebie, była </a:t>
            </a:r>
            <a:r>
              <a:rPr lang="pl-PL" i="1" dirty="0" smtClean="0"/>
              <a:t>znajomość </a:t>
            </a:r>
            <a:r>
              <a:rPr lang="pl-PL" i="1" dirty="0"/>
              <a:t>języka rosyjskiego: moi rodzice przeprowadzili się z Kazachstanu do Niemiec, więc </a:t>
            </a:r>
            <a:r>
              <a:rPr lang="pl-PL" i="1" dirty="0" smtClean="0"/>
              <a:t>umiałam </a:t>
            </a:r>
            <a:r>
              <a:rPr lang="pl-PL" i="1" dirty="0"/>
              <a:t>już mówić po rosyjsku. </a:t>
            </a:r>
            <a:endParaRPr lang="pl-PL" i="1" dirty="0" smtClean="0"/>
          </a:p>
          <a:p>
            <a:r>
              <a:rPr lang="pl-PL" i="1" dirty="0" smtClean="0"/>
              <a:t>Kiedy przyjechałam</a:t>
            </a:r>
            <a:r>
              <a:rPr lang="pl-PL" i="1" dirty="0"/>
              <a:t>, wszystko okazało się dokładnie odwrotne do moich lęków. </a:t>
            </a:r>
            <a:r>
              <a:rPr lang="pl-PL" i="1" dirty="0" smtClean="0"/>
              <a:t>Czułam </a:t>
            </a:r>
            <a:r>
              <a:rPr lang="pl-PL" i="1" dirty="0"/>
              <a:t>się tu naprawdę </a:t>
            </a:r>
            <a:r>
              <a:rPr lang="pl-PL" i="1" dirty="0" smtClean="0"/>
              <a:t>swobodnie. Uwielbiam Białoruś</a:t>
            </a:r>
            <a:r>
              <a:rPr lang="pl-PL" i="1" dirty="0"/>
              <a:t>, jest przytulna i bardzo </a:t>
            </a:r>
            <a:r>
              <a:rPr lang="pl-PL" i="1" dirty="0" smtClean="0"/>
              <a:t>gościnna.</a:t>
            </a:r>
          </a:p>
          <a:p>
            <a:endParaRPr lang="pl-PL" dirty="0" smtClean="0"/>
          </a:p>
          <a:p>
            <a:r>
              <a:rPr lang="pl-PL" dirty="0" err="1" smtClean="0"/>
              <a:t>Constanze</a:t>
            </a:r>
            <a:r>
              <a:rPr lang="pl-PL" dirty="0" smtClean="0"/>
              <a:t> (przyjechała </a:t>
            </a:r>
            <a:r>
              <a:rPr lang="pl-PL" dirty="0"/>
              <a:t>na Białoruś </a:t>
            </a:r>
            <a:r>
              <a:rPr lang="pl-PL" dirty="0" smtClean="0"/>
              <a:t>tuż po szkoły)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288008" y="508518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200" dirty="0" smtClean="0">
                <a:hlinkClick r:id="rId3"/>
              </a:rPr>
              <a:t>Źródło</a:t>
            </a:r>
            <a:r>
              <a:rPr lang="pl-PL" sz="1200" dirty="0" smtClean="0"/>
              <a:t>: iamamigrant.org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82413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Co skłoniło te osoby do opuszczenia ojczyzny?</a:t>
            </a:r>
            <a:endParaRPr lang="pl-PL" sz="3200" dirty="0"/>
          </a:p>
        </p:txBody>
      </p:sp>
      <p:sp>
        <p:nvSpPr>
          <p:cNvPr id="4" name="Prostokąt 3"/>
          <p:cNvSpPr/>
          <p:nvPr/>
        </p:nvSpPr>
        <p:spPr>
          <a:xfrm>
            <a:off x="3981032" y="2636912"/>
            <a:ext cx="4067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Robert Lewandowski – polski piłkarz, występujący na pozycji napastnika w niemieckim klubie Bayern Monachium oraz w reprezentacji Polski, której jest kapitanem</a:t>
            </a:r>
            <a:r>
              <a:rPr lang="pl-PL" sz="2400" dirty="0"/>
              <a:t> </a:t>
            </a:r>
            <a:r>
              <a:rPr lang="pl-PL" sz="2400" dirty="0" smtClean="0"/>
              <a:t>(XI 2019).</a:t>
            </a:r>
          </a:p>
        </p:txBody>
      </p:sp>
      <p:pic>
        <p:nvPicPr>
          <p:cNvPr id="1026" name="Picture 2" descr="Ilustrac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17548"/>
            <a:ext cx="2256185" cy="27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457200" y="5373216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hlinkClick r:id="rId3"/>
              </a:rPr>
              <a:t>Źródło zdjęcia</a:t>
            </a:r>
            <a:r>
              <a:rPr lang="pl-PL" sz="1200" dirty="0" smtClean="0"/>
              <a:t>: </a:t>
            </a:r>
            <a:r>
              <a:rPr lang="pl-PL" sz="1200" dirty="0" err="1" smtClean="0"/>
              <a:t>Wikimedia</a:t>
            </a:r>
            <a:r>
              <a:rPr lang="pl-PL" sz="1200" dirty="0" smtClean="0"/>
              <a:t> </a:t>
            </a:r>
            <a:r>
              <a:rPr lang="pl-PL" sz="1200" dirty="0" err="1" smtClean="0"/>
              <a:t>Commons</a:t>
            </a:r>
            <a:r>
              <a:rPr lang="pl-PL" sz="1200" dirty="0"/>
              <a:t>, CC BY-SA </a:t>
            </a:r>
            <a:r>
              <a:rPr lang="pl-PL" sz="1200" dirty="0" smtClean="0"/>
              <a:t>3.0</a:t>
            </a:r>
          </a:p>
          <a:p>
            <a:r>
              <a:rPr lang="pl-PL" sz="1200" dirty="0" smtClean="0"/>
              <a:t>Autor: </a:t>
            </a:r>
            <a:r>
              <a:rPr lang="az-Cyrl-AZ" sz="1200" dirty="0"/>
              <a:t>Светлана Бекетова - </a:t>
            </a:r>
            <a:r>
              <a:rPr lang="pl-PL" sz="1200" dirty="0" smtClean="0"/>
              <a:t>soccer.ru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23471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51520" y="620688"/>
            <a:ext cx="871296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dirty="0"/>
              <a:t>Czy Twoi rodzice mieszkają w tym samym miejscu (miejscowości), co ich </a:t>
            </a:r>
            <a:r>
              <a:rPr lang="pl-PL" sz="3600" dirty="0" smtClean="0"/>
              <a:t>rodzice </a:t>
            </a:r>
            <a:r>
              <a:rPr lang="pl-PL" sz="3600" dirty="0"/>
              <a:t>i dziadkowie? </a:t>
            </a:r>
            <a:endParaRPr lang="pl-PL" sz="3600" dirty="0" smtClean="0"/>
          </a:p>
          <a:p>
            <a:pPr lvl="0"/>
            <a:endParaRPr lang="pl-PL" sz="4000" dirty="0"/>
          </a:p>
          <a:p>
            <a:pPr lvl="0"/>
            <a:r>
              <a:rPr lang="pl-PL" sz="3200" dirty="0" smtClean="0"/>
              <a:t>Policzcie</a:t>
            </a:r>
            <a:r>
              <a:rPr lang="pl-PL" sz="3200" dirty="0"/>
              <a:t>, ile osób z najbliższej </a:t>
            </a:r>
            <a:r>
              <a:rPr lang="pl-PL" sz="3200" dirty="0" smtClean="0"/>
              <a:t>Waszej rodziny przez </a:t>
            </a:r>
            <a:r>
              <a:rPr lang="pl-PL" sz="3200" dirty="0"/>
              <a:t>ostatnie trzy pokolenia, czyli od pradziadków, nie zmieniło miejsca zamieszkania. </a:t>
            </a:r>
          </a:p>
        </p:txBody>
      </p:sp>
    </p:spTree>
    <p:extLst>
      <p:ext uri="{BB962C8B-B14F-4D97-AF65-F5344CB8AC3E}">
        <p14:creationId xmlns:p14="http://schemas.microsoft.com/office/powerpoint/2010/main" val="378874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92080" y="980728"/>
            <a:ext cx="77768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dirty="0" smtClean="0"/>
              <a:t>Czy </a:t>
            </a:r>
            <a:r>
              <a:rPr lang="pl-PL" sz="4000" dirty="0"/>
              <a:t>wśród </a:t>
            </a:r>
            <a:r>
              <a:rPr lang="pl-PL" sz="4000" dirty="0" smtClean="0"/>
              <a:t>Waszych rodzin </a:t>
            </a:r>
            <a:r>
              <a:rPr lang="pl-PL" sz="4000" dirty="0"/>
              <a:t>są osoby, które mieszkają za </a:t>
            </a:r>
            <a:r>
              <a:rPr lang="pl-PL" sz="4000" dirty="0" smtClean="0"/>
              <a:t>granicą?</a:t>
            </a:r>
          </a:p>
          <a:p>
            <a:endParaRPr lang="pl-PL" sz="4000" dirty="0" smtClean="0"/>
          </a:p>
          <a:p>
            <a:endParaRPr lang="pl-PL" sz="4000" dirty="0" smtClean="0"/>
          </a:p>
          <a:p>
            <a:r>
              <a:rPr lang="pl-PL" sz="4000" dirty="0"/>
              <a:t>J</a:t>
            </a:r>
            <a:r>
              <a:rPr lang="pl-PL" sz="4000" dirty="0" smtClean="0"/>
              <a:t>aki </a:t>
            </a:r>
            <a:r>
              <a:rPr lang="pl-PL" sz="4000" dirty="0"/>
              <a:t>był powód ich </a:t>
            </a:r>
            <a:r>
              <a:rPr lang="pl-PL" sz="4000" dirty="0" smtClean="0"/>
              <a:t>wyjazdu?</a:t>
            </a:r>
          </a:p>
          <a:p>
            <a:endParaRPr lang="pl-PL" sz="4000" dirty="0" smtClean="0"/>
          </a:p>
          <a:p>
            <a:endParaRPr lang="pl-PL" sz="4000" dirty="0"/>
          </a:p>
          <a:p>
            <a:r>
              <a:rPr lang="pl-PL" sz="4000" dirty="0" smtClean="0"/>
              <a:t>Gdzie </a:t>
            </a:r>
            <a:r>
              <a:rPr lang="pl-PL" sz="4000" dirty="0"/>
              <a:t>obecnie </a:t>
            </a:r>
            <a:r>
              <a:rPr lang="pl-PL" sz="4000" dirty="0" smtClean="0"/>
              <a:t>mieszkają?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384197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 smtClean="0"/>
              <a:t>Co skłoniło te osoby do opuszczenia ojczyzny?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999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Kraje globalnego Południa i Północy</a:t>
            </a:r>
            <a:endParaRPr lang="pl-PL" dirty="0"/>
          </a:p>
        </p:txBody>
      </p:sp>
      <p:sp>
        <p:nvSpPr>
          <p:cNvPr id="3" name="AutoShape 2" descr="Znalezione obrazy dla zapytania kraje globalnego południa mapa"/>
          <p:cNvSpPr>
            <a:spLocks noChangeAspect="1" noChangeArrowheads="1"/>
          </p:cNvSpPr>
          <p:nvPr/>
        </p:nvSpPr>
        <p:spPr bwMode="auto">
          <a:xfrm>
            <a:off x="155575" y="-1028700"/>
            <a:ext cx="40576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26" name="Picture 2" descr="https://globalna.ceo.org.pl/sites/globalna.ceo.org.pl/files/mapa_gp_i_g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/>
          <a:stretch/>
        </p:blipFill>
        <p:spPr bwMode="auto">
          <a:xfrm>
            <a:off x="611560" y="1844824"/>
            <a:ext cx="793260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47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79" y="548680"/>
            <a:ext cx="8680921" cy="6085547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450087" cy="1830412"/>
          </a:xfrm>
        </p:spPr>
        <p:txBody>
          <a:bodyPr>
            <a:normAutofit fontScale="90000"/>
          </a:bodyPr>
          <a:lstStyle/>
          <a:p>
            <a:r>
              <a:rPr lang="pl-PL" cap="none" dirty="0" smtClean="0"/>
              <a:t>W jaki sposób matematyka pomaga </a:t>
            </a:r>
            <a:br>
              <a:rPr lang="pl-PL" cap="none" dirty="0" smtClean="0"/>
            </a:br>
            <a:r>
              <a:rPr lang="pl-PL" cap="none" dirty="0" smtClean="0"/>
              <a:t>w zrozumieniu migracji na świecie?</a:t>
            </a:r>
            <a:endParaRPr lang="pl-PL" cap="none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Pytanie kluczowe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699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12384</TotalTime>
  <Words>643</Words>
  <Application>Microsoft Office PowerPoint</Application>
  <PresentationFormat>Pokaz na ekranie (4:3)</PresentationFormat>
  <Paragraphs>49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6" baseType="lpstr">
      <vt:lpstr>Arial</vt:lpstr>
      <vt:lpstr>Calibri</vt:lpstr>
      <vt:lpstr>Motyw pakietu Office</vt:lpstr>
      <vt:lpstr>Co skłoniło te osoby  do opuszczenia ojczyzny?</vt:lpstr>
      <vt:lpstr>Co skłoniło te osoby do opuszczenia ojczyzny?</vt:lpstr>
      <vt:lpstr>Co skłoniło te osoby do opuszczenia ojczyzny?</vt:lpstr>
      <vt:lpstr>Co skłoniło te osoby do opuszczenia ojczyzny?</vt:lpstr>
      <vt:lpstr>Co skłoniło te osoby do opuszczenia ojczyzny?</vt:lpstr>
      <vt:lpstr>Co skłoniło te osoby do opuszczenia ojczyzny?</vt:lpstr>
      <vt:lpstr>Co skłoniło te osoby do opuszczenia ojczyzny?</vt:lpstr>
      <vt:lpstr>Co skłoniło te osoby do opuszczenia ojczyzny?</vt:lpstr>
      <vt:lpstr>Prezentacja programu PowerPoint</vt:lpstr>
      <vt:lpstr>Prezentacja programu PowerPoint</vt:lpstr>
      <vt:lpstr>Co skłoniło te osoby do opuszczenia ojczyzny?</vt:lpstr>
      <vt:lpstr>Kraje globalnego Południa i Północy</vt:lpstr>
      <vt:lpstr>W jaki sposób matematyka pomaga  w zrozumieniu migracji na świecie?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Rodzice</dc:creator>
  <cp:lastModifiedBy>Marta Kałużyńska</cp:lastModifiedBy>
  <cp:revision>16</cp:revision>
  <dcterms:created xsi:type="dcterms:W3CDTF">2018-08-09T08:15:19Z</dcterms:created>
  <dcterms:modified xsi:type="dcterms:W3CDTF">2020-02-11T16:45:10Z</dcterms:modified>
</cp:coreProperties>
</file>